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 id="275"/>
            <p14:sldId id="276"/>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9/12/2024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9/12/2024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294305"/>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fzero(f(x), x0, options)</a:t>
            </a:r>
          </a:p>
          <a:p>
            <a:pPr marL="742950" lvl="1" indent="-285750">
              <a:buFont typeface="Arial" panose="020B0604020202020204" pitchFamily="34" charset="0"/>
              <a:buChar char="•"/>
            </a:pPr>
            <a:r>
              <a:rPr lang="en-US" dirty="0"/>
              <a:t>f(x)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1545</TotalTime>
  <Words>3114</Words>
  <Application>Microsoft Office PowerPoint</Application>
  <PresentationFormat>Custom</PresentationFormat>
  <Paragraphs>442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17</cp:revision>
  <dcterms:created xsi:type="dcterms:W3CDTF">2024-08-21T00:42:40Z</dcterms:created>
  <dcterms:modified xsi:type="dcterms:W3CDTF">2024-09-13T03:55:59Z</dcterms:modified>
</cp:coreProperties>
</file>